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62" r:id="rId4"/>
    <p:sldId id="263" r:id="rId5"/>
    <p:sldId id="257" r:id="rId6"/>
    <p:sldId id="259" r:id="rId7"/>
    <p:sldId id="264"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8CE"/>
    <a:srgbClr val="4940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802D10-62B7-4D4A-B262-64C2B593B0BE}" type="datetimeFigureOut">
              <a:rPr lang="en-AU" smtClean="0"/>
              <a:t>3/02/2017</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2C9E6506-1F09-4AFD-B7EF-AE9B37B33425}"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02D10-62B7-4D4A-B262-64C2B593B0BE}" type="datetimeFigureOut">
              <a:rPr lang="en-AU" smtClean="0"/>
              <a:t>3/02/2017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02D10-62B7-4D4A-B262-64C2B593B0BE}" type="datetimeFigureOut">
              <a:rPr lang="en-AU" smtClean="0"/>
              <a:t>3/02/2017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02D10-62B7-4D4A-B262-64C2B593B0BE}" type="datetimeFigureOut">
              <a:rPr lang="en-AU" smtClean="0"/>
              <a:t>3/02/2017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802D10-62B7-4D4A-B262-64C2B593B0BE}" type="datetimeFigureOut">
              <a:rPr lang="en-AU" smtClean="0"/>
              <a:t>3/02/2017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C9E6506-1F09-4AFD-B7EF-AE9B37B33425}"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802D10-62B7-4D4A-B262-64C2B593B0BE}" type="datetimeFigureOut">
              <a:rPr lang="en-AU" smtClean="0"/>
              <a:t>3/02/2017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802D10-62B7-4D4A-B262-64C2B593B0BE}" type="datetimeFigureOut">
              <a:rPr lang="en-AU" smtClean="0"/>
              <a:t>3/02/2017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802D10-62B7-4D4A-B262-64C2B593B0BE}" type="datetimeFigureOut">
              <a:rPr lang="en-AU" smtClean="0"/>
              <a:t>3/02/2017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02D10-62B7-4D4A-B262-64C2B593B0BE}" type="datetimeFigureOut">
              <a:rPr lang="en-AU" smtClean="0"/>
              <a:t>3/02/2017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802D10-62B7-4D4A-B262-64C2B593B0BE}" type="datetimeFigureOut">
              <a:rPr lang="en-AU" smtClean="0"/>
              <a:t>3/02/2017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C9E6506-1F09-4AFD-B7EF-AE9B37B33425}"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802D10-62B7-4D4A-B262-64C2B593B0BE}" type="datetimeFigureOut">
              <a:rPr lang="en-AU" smtClean="0"/>
              <a:t>3/02/2017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2C9E6506-1F09-4AFD-B7EF-AE9B37B33425}" type="slidenum">
              <a:rPr lang="en-AU" smtClean="0"/>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802D10-62B7-4D4A-B262-64C2B593B0BE}" type="datetimeFigureOut">
              <a:rPr lang="en-AU" smtClean="0"/>
              <a:t>3/02/2017</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9E6506-1F09-4AFD-B7EF-AE9B37B33425}" type="slidenum">
              <a:rPr lang="en-AU" smtClean="0"/>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204864"/>
            <a:ext cx="7851648" cy="2849488"/>
          </a:xfrm>
        </p:spPr>
        <p:txBody>
          <a:bodyPr>
            <a:normAutofit fontScale="90000"/>
          </a:bodyPr>
          <a:lstStyle/>
          <a:p>
            <a:pPr algn="ctr"/>
            <a:r>
              <a:rPr lang="en-AU" sz="7200" dirty="0" smtClean="0">
                <a:solidFill>
                  <a:srgbClr val="1108CE"/>
                </a:solidFill>
              </a:rPr>
              <a:t>HEALTH</a:t>
            </a:r>
            <a:br>
              <a:rPr lang="en-AU" sz="7200" dirty="0" smtClean="0">
                <a:solidFill>
                  <a:srgbClr val="1108CE"/>
                </a:solidFill>
              </a:rPr>
            </a:br>
            <a:r>
              <a:rPr lang="en-AU" sz="7200" dirty="0" smtClean="0">
                <a:solidFill>
                  <a:srgbClr val="1108CE"/>
                </a:solidFill>
              </a:rPr>
              <a:t>SPORT &amp;</a:t>
            </a:r>
            <a:br>
              <a:rPr lang="en-AU" sz="7200" dirty="0" smtClean="0">
                <a:solidFill>
                  <a:srgbClr val="1108CE"/>
                </a:solidFill>
              </a:rPr>
            </a:br>
            <a:r>
              <a:rPr lang="en-AU" sz="7200" dirty="0" smtClean="0">
                <a:solidFill>
                  <a:srgbClr val="1108CE"/>
                </a:solidFill>
              </a:rPr>
              <a:t>RECREATION</a:t>
            </a:r>
            <a:endParaRPr lang="en-AU" sz="7200" dirty="0">
              <a:solidFill>
                <a:srgbClr val="1108CE"/>
              </a:solidFill>
            </a:endParaRPr>
          </a:p>
        </p:txBody>
      </p:sp>
    </p:spTree>
    <p:extLst>
      <p:ext uri="{BB962C8B-B14F-4D97-AF65-F5344CB8AC3E}">
        <p14:creationId xmlns:p14="http://schemas.microsoft.com/office/powerpoint/2010/main" val="109372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sp>
        <p:nvSpPr>
          <p:cNvPr id="3" name="Content Placeholder 2"/>
          <p:cNvSpPr>
            <a:spLocks noGrp="1"/>
          </p:cNvSpPr>
          <p:nvPr>
            <p:ph idx="1"/>
          </p:nvPr>
        </p:nvSpPr>
        <p:spPr/>
        <p:txBody>
          <a:bodyPr/>
          <a:lstStyle/>
          <a:p>
            <a:pPr marL="0" indent="0">
              <a:buNone/>
            </a:pPr>
            <a:r>
              <a:rPr lang="en-AU" b="1" dirty="0" smtClean="0">
                <a:solidFill>
                  <a:srgbClr val="FF0000"/>
                </a:solidFill>
              </a:rPr>
              <a:t>OVERVIEW</a:t>
            </a:r>
          </a:p>
          <a:p>
            <a:r>
              <a:rPr lang="en-AU" dirty="0" smtClean="0"/>
              <a:t>Aims at students refining and applying strategies for maintaining a positive outlook and evaluating behavioural expectations in different leisure, social, movement and online situations</a:t>
            </a:r>
          </a:p>
          <a:p>
            <a:r>
              <a:rPr lang="en-AU" dirty="0" smtClean="0"/>
              <a:t>Students learn to critically analyse and apply health and physical activity information to devise and implement personalised plans for maintaining healthy and active habits.</a:t>
            </a:r>
          </a:p>
          <a:p>
            <a:endParaRPr lang="en-AU" dirty="0"/>
          </a:p>
        </p:txBody>
      </p:sp>
    </p:spTree>
    <p:extLst>
      <p:ext uri="{BB962C8B-B14F-4D97-AF65-F5344CB8AC3E}">
        <p14:creationId xmlns:p14="http://schemas.microsoft.com/office/powerpoint/2010/main" val="631596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sp>
        <p:nvSpPr>
          <p:cNvPr id="3" name="Content Placeholder 2"/>
          <p:cNvSpPr>
            <a:spLocks noGrp="1"/>
          </p:cNvSpPr>
          <p:nvPr>
            <p:ph idx="1"/>
          </p:nvPr>
        </p:nvSpPr>
        <p:spPr/>
        <p:txBody>
          <a:bodyPr>
            <a:normAutofit fontScale="92500"/>
          </a:bodyPr>
          <a:lstStyle/>
          <a:p>
            <a:pPr marL="0" indent="0">
              <a:buNone/>
            </a:pPr>
            <a:r>
              <a:rPr lang="en-AU" b="1" dirty="0" smtClean="0">
                <a:solidFill>
                  <a:srgbClr val="FF0000"/>
                </a:solidFill>
              </a:rPr>
              <a:t>OVERVIEW</a:t>
            </a:r>
          </a:p>
          <a:p>
            <a:r>
              <a:rPr lang="en-AU" dirty="0" smtClean="0"/>
              <a:t>Students also experience different roles that contribute to successful participation in physical activity and propose strategies to support the development of preventative health practices that build and optimise community health and wellbeing.</a:t>
            </a:r>
          </a:p>
          <a:p>
            <a:r>
              <a:rPr lang="en-AU" dirty="0" smtClean="0"/>
              <a:t>Students learn to apply more specialised movement skills and complex movement strategies and concepts in different movement environments.  They also explore movement concepts and strategies to evaluate and refine their own and others movement performances.</a:t>
            </a:r>
            <a:endParaRPr lang="en-AU" dirty="0"/>
          </a:p>
        </p:txBody>
      </p:sp>
    </p:spTree>
    <p:extLst>
      <p:ext uri="{BB962C8B-B14F-4D97-AF65-F5344CB8AC3E}">
        <p14:creationId xmlns:p14="http://schemas.microsoft.com/office/powerpoint/2010/main" val="598870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sp>
        <p:nvSpPr>
          <p:cNvPr id="3" name="Content Placeholder 2"/>
          <p:cNvSpPr>
            <a:spLocks noGrp="1"/>
          </p:cNvSpPr>
          <p:nvPr>
            <p:ph idx="1"/>
          </p:nvPr>
        </p:nvSpPr>
        <p:spPr/>
        <p:txBody>
          <a:bodyPr>
            <a:normAutofit/>
          </a:bodyPr>
          <a:lstStyle/>
          <a:p>
            <a:pPr marL="0" indent="0">
              <a:buNone/>
            </a:pPr>
            <a:r>
              <a:rPr lang="en-AU" b="1" dirty="0" smtClean="0">
                <a:solidFill>
                  <a:srgbClr val="FF0000"/>
                </a:solidFill>
              </a:rPr>
              <a:t>OVERVIEW</a:t>
            </a:r>
          </a:p>
          <a:p>
            <a:r>
              <a:rPr lang="en-AU" dirty="0" smtClean="0"/>
              <a:t>Students analyse how participation in physical activity and sport influence an individual’s identity and explore participation plays in shaping cultures.</a:t>
            </a:r>
          </a:p>
          <a:p>
            <a:r>
              <a:rPr lang="en-AU" dirty="0" smtClean="0"/>
              <a:t>The curriculum provides opportunities for students to refine and consolidate personal and social skills in demonstrating leadership, teamwork and collaboration in a range of physical activities.</a:t>
            </a:r>
            <a:endParaRPr lang="en-AU" dirty="0"/>
          </a:p>
        </p:txBody>
      </p:sp>
    </p:spTree>
    <p:extLst>
      <p:ext uri="{BB962C8B-B14F-4D97-AF65-F5344CB8AC3E}">
        <p14:creationId xmlns:p14="http://schemas.microsoft.com/office/powerpoint/2010/main" val="3412732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sp>
        <p:nvSpPr>
          <p:cNvPr id="3" name="Content Placeholder 2"/>
          <p:cNvSpPr>
            <a:spLocks noGrp="1"/>
          </p:cNvSpPr>
          <p:nvPr>
            <p:ph idx="1"/>
          </p:nvPr>
        </p:nvSpPr>
        <p:spPr/>
        <p:txBody>
          <a:bodyPr/>
          <a:lstStyle/>
          <a:p>
            <a:pPr marL="0" indent="0">
              <a:buNone/>
            </a:pPr>
            <a:r>
              <a:rPr lang="en-AU" sz="2000" b="1" dirty="0" smtClean="0">
                <a:solidFill>
                  <a:srgbClr val="FF0000"/>
                </a:solidFill>
              </a:rPr>
              <a:t>Focus areas to be addressed in Year 10 include:</a:t>
            </a:r>
          </a:p>
          <a:p>
            <a:r>
              <a:rPr lang="en-AU" sz="2000" dirty="0" smtClean="0"/>
              <a:t>Alcohol and other drugs			Health</a:t>
            </a:r>
          </a:p>
          <a:p>
            <a:r>
              <a:rPr lang="en-AU" sz="2000" dirty="0" smtClean="0"/>
              <a:t>Food and nutrition				Health</a:t>
            </a:r>
          </a:p>
          <a:p>
            <a:r>
              <a:rPr lang="en-AU" sz="2000" dirty="0" smtClean="0"/>
              <a:t>Health benefits of physical activity		Health</a:t>
            </a:r>
          </a:p>
          <a:p>
            <a:r>
              <a:rPr lang="en-AU" sz="2000" dirty="0" smtClean="0"/>
              <a:t>Mental health and well being			Health</a:t>
            </a:r>
          </a:p>
          <a:p>
            <a:r>
              <a:rPr lang="en-AU" sz="2000" dirty="0" smtClean="0"/>
              <a:t>Relationships and sexuality			Health</a:t>
            </a:r>
          </a:p>
          <a:p>
            <a:r>
              <a:rPr lang="en-AU" sz="2000" dirty="0" smtClean="0"/>
              <a:t>Safety					Health</a:t>
            </a:r>
          </a:p>
          <a:p>
            <a:r>
              <a:rPr lang="en-AU" sz="2000" dirty="0" smtClean="0"/>
              <a:t>Challenges and adventure activities		Recreation</a:t>
            </a:r>
          </a:p>
          <a:p>
            <a:r>
              <a:rPr lang="en-AU" sz="2000" dirty="0" smtClean="0"/>
              <a:t>Games and sport				Sport</a:t>
            </a:r>
          </a:p>
          <a:p>
            <a:r>
              <a:rPr lang="en-AU" sz="2000" dirty="0" smtClean="0"/>
              <a:t>Lifelong physical activities			Sport/Recreation</a:t>
            </a:r>
          </a:p>
          <a:p>
            <a:r>
              <a:rPr lang="en-AU" sz="2000" dirty="0" smtClean="0"/>
              <a:t>Rhythmic and expressive movement activities	Sport/Recreation</a:t>
            </a:r>
          </a:p>
          <a:p>
            <a:endParaRPr lang="en-AU" dirty="0" smtClean="0"/>
          </a:p>
          <a:p>
            <a:endParaRPr lang="en-AU" dirty="0" smtClean="0"/>
          </a:p>
          <a:p>
            <a:endParaRPr lang="en-AU" dirty="0"/>
          </a:p>
        </p:txBody>
      </p:sp>
    </p:spTree>
    <p:extLst>
      <p:ext uri="{BB962C8B-B14F-4D97-AF65-F5344CB8AC3E}">
        <p14:creationId xmlns:p14="http://schemas.microsoft.com/office/powerpoint/2010/main" val="2513267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357935"/>
              </p:ext>
            </p:extLst>
          </p:nvPr>
        </p:nvGraphicFramePr>
        <p:xfrm>
          <a:off x="457200" y="1935163"/>
          <a:ext cx="8229600" cy="4216400"/>
        </p:xfrm>
        <a:graphic>
          <a:graphicData uri="http://schemas.openxmlformats.org/drawingml/2006/table">
            <a:tbl>
              <a:tblPr firstRow="1" bandRow="1">
                <a:tableStyleId>{5C22544A-7EE6-4342-B048-85BDC9FD1C3A}</a:tableStyleId>
              </a:tblPr>
              <a:tblGrid>
                <a:gridCol w="1378496"/>
                <a:gridCol w="2088232"/>
                <a:gridCol w="2520280"/>
                <a:gridCol w="2242592"/>
              </a:tblGrid>
              <a:tr h="370840">
                <a:tc>
                  <a:txBody>
                    <a:bodyPr/>
                    <a:lstStyle/>
                    <a:p>
                      <a:pPr algn="ctr"/>
                      <a:r>
                        <a:rPr lang="en-AU" sz="1400" dirty="0" smtClean="0">
                          <a:latin typeface="Times New Roman" pitchFamily="18" charset="0"/>
                          <a:cs typeface="Times New Roman" pitchFamily="18" charset="0"/>
                        </a:rPr>
                        <a:t>TERM/TOPIC</a:t>
                      </a:r>
                      <a:endParaRPr lang="en-AU" sz="1400" dirty="0">
                        <a:latin typeface="Times New Roman" pitchFamily="18" charset="0"/>
                        <a:cs typeface="Times New Roman" pitchFamily="18" charset="0"/>
                      </a:endParaRPr>
                    </a:p>
                  </a:txBody>
                  <a:tcPr/>
                </a:tc>
                <a:tc>
                  <a:txBody>
                    <a:bodyPr/>
                    <a:lstStyle/>
                    <a:p>
                      <a:pPr algn="ctr"/>
                      <a:r>
                        <a:rPr lang="en-AU" sz="1400" dirty="0" smtClean="0">
                          <a:latin typeface="Times New Roman" pitchFamily="18" charset="0"/>
                          <a:cs typeface="Times New Roman" pitchFamily="18" charset="0"/>
                        </a:rPr>
                        <a:t>AREA</a:t>
                      </a:r>
                      <a:r>
                        <a:rPr lang="en-AU" sz="1400" baseline="0" dirty="0" smtClean="0">
                          <a:latin typeface="Times New Roman" pitchFamily="18" charset="0"/>
                          <a:cs typeface="Times New Roman" pitchFamily="18" charset="0"/>
                        </a:rPr>
                        <a:t> OF STUDY</a:t>
                      </a:r>
                      <a:endParaRPr lang="en-AU" sz="1400" dirty="0">
                        <a:latin typeface="Times New Roman" pitchFamily="18" charset="0"/>
                        <a:cs typeface="Times New Roman" pitchFamily="18" charset="0"/>
                      </a:endParaRPr>
                    </a:p>
                  </a:txBody>
                  <a:tcPr/>
                </a:tc>
                <a:tc>
                  <a:txBody>
                    <a:bodyPr/>
                    <a:lstStyle/>
                    <a:p>
                      <a:pPr algn="ctr"/>
                      <a:r>
                        <a:rPr lang="en-AU" sz="1400" dirty="0" smtClean="0">
                          <a:latin typeface="Times New Roman" pitchFamily="18" charset="0"/>
                          <a:cs typeface="Times New Roman" pitchFamily="18" charset="0"/>
                        </a:rPr>
                        <a:t>FOCUS</a:t>
                      </a:r>
                      <a:r>
                        <a:rPr lang="en-AU" sz="1400" baseline="0" dirty="0" smtClean="0">
                          <a:latin typeface="Times New Roman" pitchFamily="18" charset="0"/>
                          <a:cs typeface="Times New Roman" pitchFamily="18" charset="0"/>
                        </a:rPr>
                        <a:t> AREAS</a:t>
                      </a:r>
                      <a:endParaRPr lang="en-AU" sz="1400" dirty="0">
                        <a:latin typeface="Times New Roman" pitchFamily="18" charset="0"/>
                        <a:cs typeface="Times New Roman" pitchFamily="18" charset="0"/>
                      </a:endParaRPr>
                    </a:p>
                  </a:txBody>
                  <a:tcPr/>
                </a:tc>
                <a:tc>
                  <a:txBody>
                    <a:bodyPr/>
                    <a:lstStyle/>
                    <a:p>
                      <a:pPr algn="ctr"/>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1</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SPORT - TRAINING</a:t>
                      </a:r>
                      <a:endParaRPr lang="en-AU" sz="1400" dirty="0">
                        <a:latin typeface="Times New Roman" pitchFamily="18" charset="0"/>
                        <a:cs typeface="Times New Roman" pitchFamily="18" charset="0"/>
                      </a:endParaRPr>
                    </a:p>
                  </a:txBody>
                  <a:tcPr/>
                </a:tc>
                <a:tc>
                  <a:txBody>
                    <a:bodyPr/>
                    <a:lstStyle/>
                    <a:p>
                      <a:pPr marL="285750" indent="-285750">
                        <a:buFont typeface="Arial" pitchFamily="34" charset="0"/>
                        <a:buChar char="•"/>
                      </a:pPr>
                      <a:r>
                        <a:rPr lang="en-AU" sz="1400" dirty="0" smtClean="0">
                          <a:latin typeface="Times New Roman" pitchFamily="18" charset="0"/>
                          <a:cs typeface="Times New Roman" pitchFamily="18" charset="0"/>
                        </a:rPr>
                        <a:t>Lifelong physical activities</a:t>
                      </a:r>
                      <a:endParaRPr lang="en-AU" sz="1400" dirty="0" smtClean="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Training Program</a:t>
                      </a:r>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2</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HEALTH/RECREATION</a:t>
                      </a:r>
                      <a:endParaRPr lang="en-AU" sz="1400" dirty="0">
                        <a:latin typeface="Times New Roman" pitchFamily="18" charset="0"/>
                        <a:cs typeface="Times New Roman"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Safety</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Health benefits of physical activity</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Mental health and well being</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Challenges and adventure activities</a:t>
                      </a:r>
                    </a:p>
                  </a:txBody>
                  <a:tcPr/>
                </a:tc>
                <a:tc>
                  <a:txBody>
                    <a:bodyPr/>
                    <a:lstStyle/>
                    <a:p>
                      <a:r>
                        <a:rPr lang="en-AU" sz="1400" dirty="0" smtClean="0">
                          <a:latin typeface="Times New Roman" pitchFamily="18" charset="0"/>
                          <a:cs typeface="Times New Roman" pitchFamily="18" charset="0"/>
                        </a:rPr>
                        <a:t>Health Program</a:t>
                      </a:r>
                    </a:p>
                    <a:p>
                      <a:r>
                        <a:rPr lang="en-AU" sz="1400" dirty="0" smtClean="0">
                          <a:latin typeface="Times New Roman" pitchFamily="18" charset="0"/>
                          <a:cs typeface="Times New Roman" pitchFamily="18" charset="0"/>
                        </a:rPr>
                        <a:t>Recreation Activities</a:t>
                      </a:r>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3</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HEALTH/RECREATION</a:t>
                      </a:r>
                      <a:endParaRPr lang="en-AU" sz="1400" dirty="0">
                        <a:latin typeface="Times New Roman" pitchFamily="18" charset="0"/>
                        <a:cs typeface="Times New Roman" pitchFamily="18" charset="0"/>
                      </a:endParaRPr>
                    </a:p>
                  </a:txBody>
                  <a:tcPr/>
                </a:tc>
                <a:tc>
                  <a:txBody>
                    <a:bodyPr/>
                    <a:lstStyle/>
                    <a:p>
                      <a:pPr marL="285750" indent="-285750">
                        <a:buFont typeface="Arial" pitchFamily="34" charset="0"/>
                        <a:buChar char="•"/>
                      </a:pPr>
                      <a:r>
                        <a:rPr lang="en-AU" sz="1400" dirty="0" smtClean="0">
                          <a:latin typeface="Times New Roman" pitchFamily="18" charset="0"/>
                          <a:cs typeface="Times New Roman" pitchFamily="18" charset="0"/>
                        </a:rPr>
                        <a:t>Alcohol and other drugs</a:t>
                      </a:r>
                    </a:p>
                    <a:p>
                      <a:pPr marL="285750" indent="-285750">
                        <a:buFont typeface="Arial" pitchFamily="34" charset="0"/>
                        <a:buChar char="•"/>
                      </a:pPr>
                      <a:r>
                        <a:rPr lang="en-AU" sz="1400" dirty="0" smtClean="0">
                          <a:latin typeface="Times New Roman" pitchFamily="18" charset="0"/>
                          <a:cs typeface="Times New Roman" pitchFamily="18" charset="0"/>
                        </a:rPr>
                        <a:t>Food and nutrition</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Relationships and sexuality</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Challenges and adventure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latin typeface="Times New Roman" pitchFamily="18" charset="0"/>
                          <a:cs typeface="Times New Roman" pitchFamily="18" charset="0"/>
                        </a:rPr>
                        <a:t>Health Program</a:t>
                      </a:r>
                    </a:p>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latin typeface="Times New Roman" pitchFamily="18" charset="0"/>
                          <a:cs typeface="Times New Roman" pitchFamily="18" charset="0"/>
                        </a:rPr>
                        <a:t>Recreation Activities</a:t>
                      </a:r>
                    </a:p>
                    <a:p>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4</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SPORT - COMPETITION</a:t>
                      </a:r>
                      <a:endParaRPr lang="en-AU" sz="1400" dirty="0">
                        <a:latin typeface="Times New Roman" pitchFamily="18" charset="0"/>
                        <a:cs typeface="Times New Roman"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Games and sport</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dirty="0" smtClean="0">
                          <a:latin typeface="Times New Roman" pitchFamily="18" charset="0"/>
                          <a:cs typeface="Times New Roman" pitchFamily="18" charset="0"/>
                        </a:rPr>
                        <a:t>Rhythmic and expressive movement activities</a:t>
                      </a:r>
                    </a:p>
                  </a:txBody>
                  <a:tcPr/>
                </a:tc>
                <a:tc>
                  <a:txBody>
                    <a:bodyPr/>
                    <a:lstStyle/>
                    <a:p>
                      <a:r>
                        <a:rPr lang="en-AU" sz="1400" dirty="0" smtClean="0">
                          <a:latin typeface="Times New Roman" pitchFamily="18" charset="0"/>
                          <a:cs typeface="Times New Roman" pitchFamily="18" charset="0"/>
                        </a:rPr>
                        <a:t>SEPEP Program (SPORT)</a:t>
                      </a:r>
                    </a:p>
                    <a:p>
                      <a:r>
                        <a:rPr lang="en-AU" sz="1400" dirty="0" smtClean="0">
                          <a:latin typeface="Times New Roman" pitchFamily="18" charset="0"/>
                          <a:cs typeface="Times New Roman" pitchFamily="18" charset="0"/>
                        </a:rPr>
                        <a:t>Rhythmic</a:t>
                      </a:r>
                      <a:r>
                        <a:rPr lang="en-AU" sz="1400" baseline="0" dirty="0" smtClean="0">
                          <a:latin typeface="Times New Roman" pitchFamily="18" charset="0"/>
                          <a:cs typeface="Times New Roman" pitchFamily="18" charset="0"/>
                        </a:rPr>
                        <a:t> Movement</a:t>
                      </a:r>
                      <a:endParaRPr lang="en-AU" sz="1400" dirty="0" smtClean="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742641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3303526"/>
              </p:ext>
            </p:extLst>
          </p:nvPr>
        </p:nvGraphicFramePr>
        <p:xfrm>
          <a:off x="457200" y="1935163"/>
          <a:ext cx="8229600" cy="4846320"/>
        </p:xfrm>
        <a:graphic>
          <a:graphicData uri="http://schemas.openxmlformats.org/drawingml/2006/table">
            <a:tbl>
              <a:tblPr firstRow="1" bandRow="1">
                <a:tableStyleId>{5C22544A-7EE6-4342-B048-85BDC9FD1C3A}</a:tableStyleId>
              </a:tblPr>
              <a:tblGrid>
                <a:gridCol w="1378496"/>
                <a:gridCol w="2088232"/>
                <a:gridCol w="2520280"/>
                <a:gridCol w="2242592"/>
              </a:tblGrid>
              <a:tr h="370840">
                <a:tc>
                  <a:txBody>
                    <a:bodyPr/>
                    <a:lstStyle/>
                    <a:p>
                      <a:pPr algn="ctr"/>
                      <a:r>
                        <a:rPr lang="en-AU" sz="1400" dirty="0" smtClean="0">
                          <a:latin typeface="Times New Roman" pitchFamily="18" charset="0"/>
                          <a:cs typeface="Times New Roman" pitchFamily="18" charset="0"/>
                        </a:rPr>
                        <a:t>TERM/TOPIC</a:t>
                      </a:r>
                      <a:endParaRPr lang="en-AU" sz="1400" dirty="0">
                        <a:latin typeface="Times New Roman" pitchFamily="18" charset="0"/>
                        <a:cs typeface="Times New Roman" pitchFamily="18" charset="0"/>
                      </a:endParaRPr>
                    </a:p>
                  </a:txBody>
                  <a:tcPr/>
                </a:tc>
                <a:tc>
                  <a:txBody>
                    <a:bodyPr/>
                    <a:lstStyle/>
                    <a:p>
                      <a:pPr algn="ctr"/>
                      <a:r>
                        <a:rPr lang="en-AU" sz="1400" dirty="0" smtClean="0">
                          <a:latin typeface="Times New Roman" pitchFamily="18" charset="0"/>
                          <a:cs typeface="Times New Roman" pitchFamily="18" charset="0"/>
                        </a:rPr>
                        <a:t>AREA</a:t>
                      </a:r>
                      <a:r>
                        <a:rPr lang="en-AU" sz="1400" baseline="0" dirty="0" smtClean="0">
                          <a:latin typeface="Times New Roman" pitchFamily="18" charset="0"/>
                          <a:cs typeface="Times New Roman" pitchFamily="18" charset="0"/>
                        </a:rPr>
                        <a:t> OF STUDY</a:t>
                      </a:r>
                      <a:endParaRPr lang="en-AU" sz="1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dirty="0" smtClean="0">
                          <a:latin typeface="Times New Roman" pitchFamily="18" charset="0"/>
                          <a:cs typeface="Times New Roman" pitchFamily="18" charset="0"/>
                        </a:rPr>
                        <a:t>TOPICS</a:t>
                      </a:r>
                    </a:p>
                    <a:p>
                      <a:pPr algn="ctr"/>
                      <a:endParaRPr lang="en-AU" sz="1400" dirty="0">
                        <a:latin typeface="Times New Roman" pitchFamily="18" charset="0"/>
                        <a:cs typeface="Times New Roman" pitchFamily="18" charset="0"/>
                      </a:endParaRPr>
                    </a:p>
                  </a:txBody>
                  <a:tcPr/>
                </a:tc>
                <a:tc>
                  <a:txBody>
                    <a:bodyPr/>
                    <a:lstStyle/>
                    <a:p>
                      <a:pPr algn="ctr"/>
                      <a:r>
                        <a:rPr lang="en-AU" sz="1400" dirty="0" smtClean="0">
                          <a:latin typeface="Times New Roman" pitchFamily="18" charset="0"/>
                          <a:cs typeface="Times New Roman" pitchFamily="18" charset="0"/>
                        </a:rPr>
                        <a:t>TOPICS</a:t>
                      </a:r>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1</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SPORT - TRAINING</a:t>
                      </a:r>
                      <a:endParaRPr lang="en-AU" sz="1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AU" sz="1400" dirty="0" smtClean="0">
                          <a:latin typeface="Times New Roman" pitchFamily="18" charset="0"/>
                          <a:cs typeface="Times New Roman" pitchFamily="18" charset="0"/>
                        </a:rPr>
                        <a:t>Training Program</a:t>
                      </a:r>
                    </a:p>
                  </a:txBody>
                  <a:tcPr/>
                </a:tc>
                <a:tc>
                  <a:txBody>
                    <a:bodyPr/>
                    <a:lstStyle/>
                    <a:p>
                      <a:r>
                        <a:rPr lang="en-AU" sz="1400" dirty="0" smtClean="0">
                          <a:latin typeface="Times New Roman" pitchFamily="18" charset="0"/>
                          <a:cs typeface="Times New Roman" pitchFamily="18" charset="0"/>
                        </a:rPr>
                        <a:t>Fitness Testing</a:t>
                      </a:r>
                    </a:p>
                    <a:p>
                      <a:r>
                        <a:rPr lang="en-AU" sz="1400" dirty="0" smtClean="0">
                          <a:latin typeface="Times New Roman" pitchFamily="18" charset="0"/>
                          <a:cs typeface="Times New Roman" pitchFamily="18" charset="0"/>
                        </a:rPr>
                        <a:t>School Based Training</a:t>
                      </a:r>
                    </a:p>
                    <a:p>
                      <a:r>
                        <a:rPr lang="en-AU" sz="1400" dirty="0" smtClean="0">
                          <a:latin typeface="Times New Roman" pitchFamily="18" charset="0"/>
                          <a:cs typeface="Times New Roman" pitchFamily="18" charset="0"/>
                        </a:rPr>
                        <a:t>Gym Training</a:t>
                      </a:r>
                    </a:p>
                  </a:txBody>
                  <a:tcPr/>
                </a:tc>
              </a:tr>
              <a:tr h="370840">
                <a:tc>
                  <a:txBody>
                    <a:bodyPr/>
                    <a:lstStyle/>
                    <a:p>
                      <a:r>
                        <a:rPr lang="en-AU" sz="1400" dirty="0" smtClean="0">
                          <a:latin typeface="Times New Roman" pitchFamily="18" charset="0"/>
                          <a:cs typeface="Times New Roman" pitchFamily="18" charset="0"/>
                        </a:rPr>
                        <a:t>TERM 2</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HEALTH/RECREATION</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Health Program</a:t>
                      </a:r>
                    </a:p>
                    <a:p>
                      <a:r>
                        <a:rPr lang="en-AU" sz="1400" dirty="0" smtClean="0">
                          <a:latin typeface="Times New Roman" pitchFamily="18" charset="0"/>
                          <a:cs typeface="Times New Roman" pitchFamily="18" charset="0"/>
                        </a:rPr>
                        <a:t>Recreation Activities</a:t>
                      </a:r>
                    </a:p>
                  </a:txBody>
                  <a:tcPr/>
                </a:tc>
                <a:tc rowSpan="2">
                  <a:txBody>
                    <a:bodyPr/>
                    <a:lstStyle/>
                    <a:p>
                      <a:r>
                        <a:rPr lang="en-AU" sz="1400" dirty="0" smtClean="0">
                          <a:latin typeface="Times New Roman" pitchFamily="18" charset="0"/>
                          <a:cs typeface="Times New Roman" pitchFamily="18" charset="0"/>
                        </a:rPr>
                        <a:t>Initiative Games</a:t>
                      </a:r>
                    </a:p>
                    <a:p>
                      <a:r>
                        <a:rPr lang="en-AU" sz="1400" dirty="0" smtClean="0">
                          <a:latin typeface="Times New Roman" pitchFamily="18" charset="0"/>
                          <a:cs typeface="Times New Roman" pitchFamily="18" charset="0"/>
                        </a:rPr>
                        <a:t>Movement Challenges</a:t>
                      </a:r>
                    </a:p>
                    <a:p>
                      <a:r>
                        <a:rPr lang="en-AU" sz="1400" dirty="0" smtClean="0">
                          <a:latin typeface="Times New Roman" pitchFamily="18" charset="0"/>
                          <a:cs typeface="Times New Roman" pitchFamily="18" charset="0"/>
                        </a:rPr>
                        <a:t>Navigational</a:t>
                      </a:r>
                      <a:r>
                        <a:rPr lang="en-AU" sz="1400" baseline="0" dirty="0" smtClean="0">
                          <a:latin typeface="Times New Roman" pitchFamily="18" charset="0"/>
                          <a:cs typeface="Times New Roman" pitchFamily="18" charset="0"/>
                        </a:rPr>
                        <a:t> Challenges</a:t>
                      </a:r>
                    </a:p>
                    <a:p>
                      <a:r>
                        <a:rPr lang="en-AU" sz="1400" baseline="0" dirty="0" smtClean="0">
                          <a:latin typeface="Times New Roman" pitchFamily="18" charset="0"/>
                          <a:cs typeface="Times New Roman" pitchFamily="18" charset="0"/>
                        </a:rPr>
                        <a:t>Camping</a:t>
                      </a:r>
                    </a:p>
                    <a:p>
                      <a:r>
                        <a:rPr lang="en-AU" sz="1400" baseline="0" dirty="0" smtClean="0">
                          <a:latin typeface="Times New Roman" pitchFamily="18" charset="0"/>
                          <a:cs typeface="Times New Roman" pitchFamily="18" charset="0"/>
                        </a:rPr>
                        <a:t>Martial Arts</a:t>
                      </a:r>
                    </a:p>
                    <a:p>
                      <a:r>
                        <a:rPr lang="en-AU" sz="1400" baseline="0" dirty="0" smtClean="0">
                          <a:latin typeface="Times New Roman" pitchFamily="18" charset="0"/>
                          <a:cs typeface="Times New Roman" pitchFamily="18" charset="0"/>
                        </a:rPr>
                        <a:t>Indoor Rock Climbing</a:t>
                      </a:r>
                    </a:p>
                    <a:p>
                      <a:r>
                        <a:rPr lang="en-AU" sz="1400" baseline="0" dirty="0" smtClean="0">
                          <a:latin typeface="Times New Roman" pitchFamily="18" charset="0"/>
                          <a:cs typeface="Times New Roman" pitchFamily="18" charset="0"/>
                        </a:rPr>
                        <a:t>Canoeing</a:t>
                      </a:r>
                    </a:p>
                    <a:p>
                      <a:r>
                        <a:rPr lang="en-AU" sz="1400" baseline="0" dirty="0" smtClean="0">
                          <a:latin typeface="Times New Roman" pitchFamily="18" charset="0"/>
                          <a:cs typeface="Times New Roman" pitchFamily="18" charset="0"/>
                        </a:rPr>
                        <a:t>Cycling </a:t>
                      </a:r>
                    </a:p>
                    <a:p>
                      <a:r>
                        <a:rPr lang="en-AU" sz="1400" baseline="0" dirty="0" smtClean="0">
                          <a:latin typeface="Times New Roman" pitchFamily="18" charset="0"/>
                          <a:cs typeface="Times New Roman" pitchFamily="18" charset="0"/>
                        </a:rPr>
                        <a:t>Surfing</a:t>
                      </a:r>
                    </a:p>
                    <a:p>
                      <a:r>
                        <a:rPr lang="en-AU" sz="1400" baseline="0" dirty="0" smtClean="0">
                          <a:latin typeface="Times New Roman" pitchFamily="18" charset="0"/>
                          <a:cs typeface="Times New Roman" pitchFamily="18" charset="0"/>
                        </a:rPr>
                        <a:t>Skiing</a:t>
                      </a:r>
                    </a:p>
                    <a:p>
                      <a:r>
                        <a:rPr lang="en-AU" sz="1400" dirty="0" smtClean="0">
                          <a:latin typeface="Times New Roman" pitchFamily="18" charset="0"/>
                          <a:cs typeface="Times New Roman" pitchFamily="18" charset="0"/>
                        </a:rPr>
                        <a:t>Health Program (Theory)</a:t>
                      </a:r>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3</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HEALTH/RECREATION</a:t>
                      </a:r>
                      <a:endParaRPr lang="en-AU" sz="1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latin typeface="Times New Roman" pitchFamily="18" charset="0"/>
                          <a:cs typeface="Times New Roman" pitchFamily="18" charset="0"/>
                        </a:rPr>
                        <a:t>Health Program</a:t>
                      </a:r>
                    </a:p>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latin typeface="Times New Roman" pitchFamily="18" charset="0"/>
                          <a:cs typeface="Times New Roman" pitchFamily="18" charset="0"/>
                        </a:rPr>
                        <a:t>Recreation Activities</a:t>
                      </a:r>
                    </a:p>
                  </a:txBody>
                  <a:tcPr/>
                </a:tc>
                <a:tc vMerge="1">
                  <a:txBody>
                    <a:bodyPr/>
                    <a:lstStyle/>
                    <a:p>
                      <a:endParaRPr lang="en-AU" sz="1400" dirty="0">
                        <a:latin typeface="Times New Roman" pitchFamily="18" charset="0"/>
                        <a:cs typeface="Times New Roman" pitchFamily="18" charset="0"/>
                      </a:endParaRPr>
                    </a:p>
                  </a:txBody>
                  <a:tcPr/>
                </a:tc>
              </a:tr>
              <a:tr h="370840">
                <a:tc>
                  <a:txBody>
                    <a:bodyPr/>
                    <a:lstStyle/>
                    <a:p>
                      <a:r>
                        <a:rPr lang="en-AU" sz="1400" dirty="0" smtClean="0">
                          <a:latin typeface="Times New Roman" pitchFamily="18" charset="0"/>
                          <a:cs typeface="Times New Roman" pitchFamily="18" charset="0"/>
                        </a:rPr>
                        <a:t>TERM 4</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SPORT - COMPETITION</a:t>
                      </a:r>
                      <a:endParaRPr lang="en-AU" sz="1400" dirty="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SEPEP Program (SPORT)</a:t>
                      </a:r>
                    </a:p>
                    <a:p>
                      <a:r>
                        <a:rPr lang="en-AU" sz="1400" dirty="0" smtClean="0">
                          <a:latin typeface="Times New Roman" pitchFamily="18" charset="0"/>
                          <a:cs typeface="Times New Roman" pitchFamily="18" charset="0"/>
                        </a:rPr>
                        <a:t>Rhythmic</a:t>
                      </a:r>
                      <a:r>
                        <a:rPr lang="en-AU" sz="1400" baseline="0" dirty="0" smtClean="0">
                          <a:latin typeface="Times New Roman" pitchFamily="18" charset="0"/>
                          <a:cs typeface="Times New Roman" pitchFamily="18" charset="0"/>
                        </a:rPr>
                        <a:t> Movement</a:t>
                      </a:r>
                      <a:endParaRPr lang="en-AU" sz="1400" dirty="0" smtClean="0">
                        <a:latin typeface="Times New Roman" pitchFamily="18" charset="0"/>
                        <a:cs typeface="Times New Roman" pitchFamily="18" charset="0"/>
                      </a:endParaRPr>
                    </a:p>
                  </a:txBody>
                  <a:tcPr/>
                </a:tc>
                <a:tc>
                  <a:txBody>
                    <a:bodyPr/>
                    <a:lstStyle/>
                    <a:p>
                      <a:r>
                        <a:rPr lang="en-AU" sz="1400" dirty="0" smtClean="0">
                          <a:latin typeface="Times New Roman" pitchFamily="18" charset="0"/>
                          <a:cs typeface="Times New Roman" pitchFamily="18" charset="0"/>
                        </a:rPr>
                        <a:t>Dance</a:t>
                      </a:r>
                    </a:p>
                    <a:p>
                      <a:r>
                        <a:rPr lang="en-AU" sz="1400" dirty="0" smtClean="0">
                          <a:latin typeface="Times New Roman" pitchFamily="18" charset="0"/>
                          <a:cs typeface="Times New Roman" pitchFamily="18" charset="0"/>
                        </a:rPr>
                        <a:t>Gymnastics</a:t>
                      </a:r>
                    </a:p>
                    <a:p>
                      <a:r>
                        <a:rPr lang="en-AU" sz="1400" dirty="0" smtClean="0">
                          <a:latin typeface="Times New Roman" pitchFamily="18" charset="0"/>
                          <a:cs typeface="Times New Roman" pitchFamily="18" charset="0"/>
                        </a:rPr>
                        <a:t>Trampolining</a:t>
                      </a:r>
                    </a:p>
                    <a:p>
                      <a:r>
                        <a:rPr lang="en-AU" sz="1400" dirty="0" smtClean="0">
                          <a:latin typeface="Times New Roman" pitchFamily="18" charset="0"/>
                          <a:cs typeface="Times New Roman" pitchFamily="18" charset="0"/>
                        </a:rPr>
                        <a:t>Swimming</a:t>
                      </a:r>
                    </a:p>
                    <a:p>
                      <a:r>
                        <a:rPr lang="en-AU" sz="1400" dirty="0" smtClean="0">
                          <a:latin typeface="Times New Roman" pitchFamily="18" charset="0"/>
                          <a:cs typeface="Times New Roman" pitchFamily="18" charset="0"/>
                        </a:rPr>
                        <a:t>Sport Management</a:t>
                      </a:r>
                    </a:p>
                  </a:txBody>
                  <a:tcPr/>
                </a:tc>
              </a:tr>
            </a:tbl>
          </a:graphicData>
        </a:graphic>
      </p:graphicFrame>
    </p:spTree>
    <p:extLst>
      <p:ext uri="{BB962C8B-B14F-4D97-AF65-F5344CB8AC3E}">
        <p14:creationId xmlns:p14="http://schemas.microsoft.com/office/powerpoint/2010/main" val="3198533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sp>
        <p:nvSpPr>
          <p:cNvPr id="3" name="Content Placeholder 2"/>
          <p:cNvSpPr>
            <a:spLocks noGrp="1"/>
          </p:cNvSpPr>
          <p:nvPr>
            <p:ph idx="1"/>
          </p:nvPr>
        </p:nvSpPr>
        <p:spPr>
          <a:xfrm>
            <a:off x="2483768" y="2204864"/>
            <a:ext cx="6203032" cy="4119736"/>
          </a:xfrm>
        </p:spPr>
        <p:txBody>
          <a:bodyPr/>
          <a:lstStyle/>
          <a:p>
            <a:pPr marL="0" indent="0">
              <a:buNone/>
            </a:pPr>
            <a:r>
              <a:rPr lang="en-AU" b="1" dirty="0" smtClean="0">
                <a:solidFill>
                  <a:srgbClr val="FF0000"/>
                </a:solidFill>
              </a:rPr>
              <a:t>Student input required</a:t>
            </a:r>
          </a:p>
          <a:p>
            <a:pPr marL="0" indent="0">
              <a:buNone/>
            </a:pPr>
            <a:endParaRPr lang="en-AU" b="1" dirty="0" smtClean="0">
              <a:solidFill>
                <a:srgbClr val="FF0000"/>
              </a:solidFill>
            </a:endParaRPr>
          </a:p>
          <a:p>
            <a:pPr>
              <a:buFont typeface="Arial" pitchFamily="34" charset="0"/>
              <a:buChar char="•"/>
            </a:pPr>
            <a:r>
              <a:rPr lang="en-AU" dirty="0" smtClean="0"/>
              <a:t>Individual ideas</a:t>
            </a:r>
          </a:p>
          <a:p>
            <a:pPr>
              <a:buFont typeface="Arial" pitchFamily="34" charset="0"/>
              <a:buChar char="•"/>
            </a:pPr>
            <a:r>
              <a:rPr lang="en-AU" dirty="0" smtClean="0"/>
              <a:t>Pairs - Research</a:t>
            </a:r>
            <a:endParaRPr lang="en-AU" dirty="0"/>
          </a:p>
          <a:p>
            <a:pPr>
              <a:buFont typeface="Arial" pitchFamily="34" charset="0"/>
              <a:buChar char="•"/>
            </a:pPr>
            <a:r>
              <a:rPr lang="en-AU" dirty="0" smtClean="0"/>
              <a:t>Small Groups</a:t>
            </a:r>
          </a:p>
          <a:p>
            <a:pPr>
              <a:buFont typeface="Arial" pitchFamily="34" charset="0"/>
              <a:buChar char="•"/>
            </a:pPr>
            <a:r>
              <a:rPr lang="en-AU" dirty="0" smtClean="0"/>
              <a:t>Class – on Whiteboard</a:t>
            </a:r>
            <a:endParaRPr lang="en-AU" dirty="0"/>
          </a:p>
        </p:txBody>
      </p:sp>
    </p:spTree>
    <p:extLst>
      <p:ext uri="{BB962C8B-B14F-4D97-AF65-F5344CB8AC3E}">
        <p14:creationId xmlns:p14="http://schemas.microsoft.com/office/powerpoint/2010/main" val="4024540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Negotiated Curriculum</a:t>
            </a:r>
            <a:endParaRPr lang="en-AU" dirty="0"/>
          </a:p>
        </p:txBody>
      </p:sp>
      <p:sp>
        <p:nvSpPr>
          <p:cNvPr id="3" name="Content Placeholder 2"/>
          <p:cNvSpPr>
            <a:spLocks noGrp="1"/>
          </p:cNvSpPr>
          <p:nvPr>
            <p:ph idx="1"/>
          </p:nvPr>
        </p:nvSpPr>
        <p:spPr>
          <a:xfrm>
            <a:off x="457200" y="2348880"/>
            <a:ext cx="8229600" cy="3975720"/>
          </a:xfrm>
        </p:spPr>
        <p:txBody>
          <a:bodyPr/>
          <a:lstStyle/>
          <a:p>
            <a:r>
              <a:rPr lang="en-AU" dirty="0" smtClean="0"/>
              <a:t>Timeline development – Student input required</a:t>
            </a:r>
          </a:p>
          <a:p>
            <a:r>
              <a:rPr lang="en-AU" dirty="0" smtClean="0"/>
              <a:t>Our aim is to develop a timeline for term 1</a:t>
            </a:r>
          </a:p>
          <a:p>
            <a:r>
              <a:rPr lang="en-AU" dirty="0" smtClean="0"/>
              <a:t>We have 4 periods each odd week, (weeks 1, 3, 5, 7 &amp; 9)</a:t>
            </a:r>
          </a:p>
          <a:p>
            <a:pPr lvl="1"/>
            <a:r>
              <a:rPr lang="en-AU" dirty="0" smtClean="0"/>
              <a:t>2 periods Tuesday 1 &amp; 2, 2 periods Friday 3 &amp; 4</a:t>
            </a:r>
          </a:p>
          <a:p>
            <a:r>
              <a:rPr lang="en-AU" dirty="0" smtClean="0"/>
              <a:t>We have 3 periods each even week, (weeks 2, 4, 6, &amp; 8)</a:t>
            </a:r>
          </a:p>
          <a:p>
            <a:pPr lvl="1"/>
            <a:r>
              <a:rPr lang="en-AU" dirty="0" smtClean="0"/>
              <a:t>1 period Tuesday 2, 2 periods Friday 3 &amp; 4</a:t>
            </a:r>
            <a:endParaRPr lang="en-AU" dirty="0"/>
          </a:p>
        </p:txBody>
      </p:sp>
    </p:spTree>
    <p:extLst>
      <p:ext uri="{BB962C8B-B14F-4D97-AF65-F5344CB8AC3E}">
        <p14:creationId xmlns:p14="http://schemas.microsoft.com/office/powerpoint/2010/main" val="4120689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449</Words>
  <Application>Microsoft Office PowerPoint</Application>
  <PresentationFormat>On-screen Show (4:3)</PresentationFormat>
  <Paragraphs>109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HEALTH SPORT &amp; RECREATION</vt:lpstr>
      <vt:lpstr>Negotiated Curriculum</vt:lpstr>
      <vt:lpstr>Negotiated Curriculum</vt:lpstr>
      <vt:lpstr>Negotiated Curriculum</vt:lpstr>
      <vt:lpstr>Negotiated Curriculum</vt:lpstr>
      <vt:lpstr>Negotiated Curriculum</vt:lpstr>
      <vt:lpstr>Negotiated Curriculum</vt:lpstr>
      <vt:lpstr>Negotiated Curriculum</vt:lpstr>
      <vt:lpstr>Negotiated Curriculum</vt:lpstr>
    </vt:vector>
  </TitlesOfParts>
  <Company>DEECD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SPORT &amp; RECREATION</dc:title>
  <dc:creator>Shannon Keane</dc:creator>
  <cp:lastModifiedBy>Shannon Keane</cp:lastModifiedBy>
  <cp:revision>9</cp:revision>
  <dcterms:created xsi:type="dcterms:W3CDTF">2017-02-02T22:16:01Z</dcterms:created>
  <dcterms:modified xsi:type="dcterms:W3CDTF">2017-02-02T23:48:31Z</dcterms:modified>
</cp:coreProperties>
</file>