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BC41-B0BD-481F-8016-779347889EC3}" type="datetimeFigureOut">
              <a:rPr lang="en-AU" smtClean="0"/>
              <a:t>12/08/2014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1ECD1-83A9-4798-90E9-2F91A55CB1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2441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BC41-B0BD-481F-8016-779347889EC3}" type="datetimeFigureOut">
              <a:rPr lang="en-AU" smtClean="0"/>
              <a:t>12/08/2014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1ECD1-83A9-4798-90E9-2F91A55CB1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4964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BC41-B0BD-481F-8016-779347889EC3}" type="datetimeFigureOut">
              <a:rPr lang="en-AU" smtClean="0"/>
              <a:t>12/08/2014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1ECD1-83A9-4798-90E9-2F91A55CB1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6387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BC41-B0BD-481F-8016-779347889EC3}" type="datetimeFigureOut">
              <a:rPr lang="en-AU" smtClean="0"/>
              <a:t>12/08/2014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1ECD1-83A9-4798-90E9-2F91A55CB186}" type="slidenum">
              <a:rPr lang="en-AU" smtClean="0"/>
              <a:t>‹#›</a:t>
            </a:fld>
            <a:endParaRPr lang="en-AU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3455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BC41-B0BD-481F-8016-779347889EC3}" type="datetimeFigureOut">
              <a:rPr lang="en-AU" smtClean="0"/>
              <a:t>12/08/2014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1ECD1-83A9-4798-90E9-2F91A55CB1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94260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BC41-B0BD-481F-8016-779347889EC3}" type="datetimeFigureOut">
              <a:rPr lang="en-AU" smtClean="0"/>
              <a:t>12/08/2014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1ECD1-83A9-4798-90E9-2F91A55CB1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417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BC41-B0BD-481F-8016-779347889EC3}" type="datetimeFigureOut">
              <a:rPr lang="en-AU" smtClean="0"/>
              <a:t>12/08/2014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1ECD1-83A9-4798-90E9-2F91A55CB1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93348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BC41-B0BD-481F-8016-779347889EC3}" type="datetimeFigureOut">
              <a:rPr lang="en-AU" smtClean="0"/>
              <a:t>12/08/2014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1ECD1-83A9-4798-90E9-2F91A55CB1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91712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BC41-B0BD-481F-8016-779347889EC3}" type="datetimeFigureOut">
              <a:rPr lang="en-AU" smtClean="0"/>
              <a:t>12/08/2014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1ECD1-83A9-4798-90E9-2F91A55CB1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6226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BC41-B0BD-481F-8016-779347889EC3}" type="datetimeFigureOut">
              <a:rPr lang="en-AU" smtClean="0"/>
              <a:t>12/08/2014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1ECD1-83A9-4798-90E9-2F91A55CB1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572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BC41-B0BD-481F-8016-779347889EC3}" type="datetimeFigureOut">
              <a:rPr lang="en-AU" smtClean="0"/>
              <a:t>12/08/2014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1ECD1-83A9-4798-90E9-2F91A55CB1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058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BC41-B0BD-481F-8016-779347889EC3}" type="datetimeFigureOut">
              <a:rPr lang="en-AU" smtClean="0"/>
              <a:t>12/08/2014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1ECD1-83A9-4798-90E9-2F91A55CB1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2031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BC41-B0BD-481F-8016-779347889EC3}" type="datetimeFigureOut">
              <a:rPr lang="en-AU" smtClean="0"/>
              <a:t>12/08/2014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1ECD1-83A9-4798-90E9-2F91A55CB1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4849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BC41-B0BD-481F-8016-779347889EC3}" type="datetimeFigureOut">
              <a:rPr lang="en-AU" smtClean="0"/>
              <a:t>12/08/2014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1ECD1-83A9-4798-90E9-2F91A55CB1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5357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BC41-B0BD-481F-8016-779347889EC3}" type="datetimeFigureOut">
              <a:rPr lang="en-AU" smtClean="0"/>
              <a:t>12/08/2014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1ECD1-83A9-4798-90E9-2F91A55CB1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8964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BC41-B0BD-481F-8016-779347889EC3}" type="datetimeFigureOut">
              <a:rPr lang="en-AU" smtClean="0"/>
              <a:t>12/08/2014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1ECD1-83A9-4798-90E9-2F91A55CB1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8322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BC41-B0BD-481F-8016-779347889EC3}" type="datetimeFigureOut">
              <a:rPr lang="en-AU" smtClean="0"/>
              <a:t>12/08/2014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1ECD1-83A9-4798-90E9-2F91A55CB1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2424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3C66BC41-B0BD-481F-8016-779347889EC3}" type="datetimeFigureOut">
              <a:rPr lang="en-AU" smtClean="0"/>
              <a:t>12/08/2014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90F1ECD1-83A9-4798-90E9-2F91A55CB1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3984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NQBdIMM3mQ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4sDdNa9ve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Mental Health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3529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Organisations who can help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Beyond Blue</a:t>
            </a:r>
            <a:endParaRPr lang="en-AU" dirty="0"/>
          </a:p>
          <a:p>
            <a:r>
              <a:rPr lang="en-AU" dirty="0" smtClean="0"/>
              <a:t>Act, Belong, Commit (W.A Based)</a:t>
            </a:r>
            <a:endParaRPr lang="en-AU" dirty="0"/>
          </a:p>
          <a:p>
            <a:r>
              <a:rPr lang="en-AU" dirty="0" smtClean="0"/>
              <a:t>Black Dog Institute</a:t>
            </a:r>
            <a:endParaRPr lang="en-AU" dirty="0"/>
          </a:p>
          <a:p>
            <a:r>
              <a:rPr lang="en-AU" dirty="0" smtClean="0"/>
              <a:t>Lifeline</a:t>
            </a:r>
          </a:p>
          <a:p>
            <a:r>
              <a:rPr lang="en-AU" dirty="0" smtClean="0"/>
              <a:t>Doctors</a:t>
            </a:r>
            <a:endParaRPr lang="en-AU" dirty="0"/>
          </a:p>
        </p:txBody>
      </p:sp>
      <p:pic>
        <p:nvPicPr>
          <p:cNvPr id="1026" name="Picture 2" descr="http://www.blackdoginstitute.org.au/imagesglobal_2011/logo_bdi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358809"/>
            <a:ext cx="6471755" cy="1499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socialmedianews.com.au/wp-content/uploads/2012/08/beyond-blu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9254" y="589200"/>
            <a:ext cx="2884011" cy="2884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viewnews.com.au/wp-content/uploads/2012/06/LifeLine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1754" y="4953000"/>
            <a:ext cx="28575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recreation.curtin.edu.au/ABC-new_logo_TN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9254" y="3467100"/>
            <a:ext cx="2857500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091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6000" dirty="0" smtClean="0"/>
              <a:t>What do you think mental health is?</a:t>
            </a:r>
            <a:endParaRPr lang="en-AU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AU" sz="3200" dirty="0" smtClean="0"/>
          </a:p>
          <a:p>
            <a:r>
              <a:rPr lang="en-AU" sz="3200" dirty="0" smtClean="0"/>
              <a:t>Discuss </a:t>
            </a:r>
            <a:r>
              <a:rPr lang="en-AU" sz="3200" dirty="0" smtClean="0"/>
              <a:t>with someone next to you:</a:t>
            </a:r>
          </a:p>
          <a:p>
            <a:pPr lvl="1"/>
            <a:r>
              <a:rPr lang="en-AU" sz="2800" dirty="0" smtClean="0"/>
              <a:t>What do you think mental health is?</a:t>
            </a:r>
          </a:p>
          <a:p>
            <a:pPr lvl="1"/>
            <a:endParaRPr lang="en-AU" sz="2800" dirty="0" smtClean="0"/>
          </a:p>
          <a:p>
            <a:pPr lvl="1"/>
            <a:r>
              <a:rPr lang="en-AU" sz="2800" dirty="0" smtClean="0"/>
              <a:t>What do you think mental illness is?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84424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3200" dirty="0" smtClean="0"/>
              <a:t>What is Mental Health? With </a:t>
            </a:r>
            <a:r>
              <a:rPr lang="en-AU" sz="3200" dirty="0" err="1" smtClean="0"/>
              <a:t>Dr.</a:t>
            </a:r>
            <a:r>
              <a:rPr lang="en-AU" sz="3200" dirty="0" smtClean="0"/>
              <a:t> Mike </a:t>
            </a:r>
            <a:r>
              <a:rPr lang="en-AU" sz="3200" dirty="0" err="1" smtClean="0"/>
              <a:t>Condra</a:t>
            </a:r>
            <a:r>
              <a:rPr lang="en-AU" sz="3200" dirty="0" smtClean="0"/>
              <a:t>.</a:t>
            </a:r>
          </a:p>
          <a:p>
            <a:pPr lvl="0"/>
            <a:r>
              <a:rPr lang="en-AU" u="sng" dirty="0">
                <a:hlinkClick r:id="rId2"/>
              </a:rPr>
              <a:t>https://www.youtube.com/watch?v=aNQBdIMM3mQ</a:t>
            </a:r>
            <a:endParaRPr lang="en-AU" dirty="0"/>
          </a:p>
          <a:p>
            <a:endParaRPr lang="en-AU" dirty="0" smtClean="0"/>
          </a:p>
          <a:p>
            <a:r>
              <a:rPr lang="en-AU" dirty="0" smtClean="0"/>
              <a:t>What 3 concepts </a:t>
            </a:r>
            <a:r>
              <a:rPr lang="en-AU" dirty="0" smtClean="0"/>
              <a:t>were </a:t>
            </a:r>
            <a:r>
              <a:rPr lang="en-AU" dirty="0" smtClean="0"/>
              <a:t>talked about in relation to good mental health?</a:t>
            </a:r>
          </a:p>
          <a:p>
            <a:r>
              <a:rPr lang="en-AU" dirty="0" smtClean="0"/>
              <a:t>What factors are associated with mental illness?</a:t>
            </a:r>
          </a:p>
        </p:txBody>
      </p:sp>
    </p:spTree>
    <p:extLst>
      <p:ext uri="{BB962C8B-B14F-4D97-AF65-F5344CB8AC3E}">
        <p14:creationId xmlns:p14="http://schemas.microsoft.com/office/powerpoint/2010/main" val="3124567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Knowledge about mental illness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Depression does </a:t>
            </a:r>
            <a:r>
              <a:rPr lang="en-AU" b="1" dirty="0"/>
              <a:t>NOT</a:t>
            </a:r>
            <a:r>
              <a:rPr lang="en-AU" dirty="0"/>
              <a:t> always lead to suicide</a:t>
            </a:r>
            <a:r>
              <a:rPr lang="en-AU" dirty="0" smtClean="0"/>
              <a:t>.</a:t>
            </a:r>
            <a:endParaRPr lang="en-AU" dirty="0" smtClean="0"/>
          </a:p>
          <a:p>
            <a:r>
              <a:rPr lang="en-AU" dirty="0" smtClean="0"/>
              <a:t>1 </a:t>
            </a:r>
            <a:r>
              <a:rPr lang="en-AU" dirty="0" smtClean="0"/>
              <a:t>in 4 people aged between 16-24 </a:t>
            </a:r>
            <a:r>
              <a:rPr lang="en-AU" dirty="0"/>
              <a:t>a</a:t>
            </a:r>
            <a:r>
              <a:rPr lang="en-AU" dirty="0" smtClean="0"/>
              <a:t>re likely to experience a mental illness.</a:t>
            </a:r>
          </a:p>
          <a:p>
            <a:r>
              <a:rPr lang="en-AU" dirty="0" smtClean="0"/>
              <a:t>About </a:t>
            </a:r>
            <a:r>
              <a:rPr lang="en-AU" dirty="0" smtClean="0"/>
              <a:t>10% of Australians will be affected by an anxiety disorder.</a:t>
            </a:r>
          </a:p>
          <a:p>
            <a:r>
              <a:rPr lang="en-AU" dirty="0" smtClean="0"/>
              <a:t>About 20% of people in Australia will be affected  by depression in their life</a:t>
            </a:r>
            <a:r>
              <a:rPr lang="en-AU" dirty="0" smtClean="0"/>
              <a:t>. (1 in 5)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3111950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Depression Symptoms - Emotional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Sadness</a:t>
            </a:r>
          </a:p>
          <a:p>
            <a:r>
              <a:rPr lang="en-AU" dirty="0" smtClean="0"/>
              <a:t>Loss of interest or pleasure</a:t>
            </a:r>
          </a:p>
          <a:p>
            <a:r>
              <a:rPr lang="en-AU" dirty="0" smtClean="0"/>
              <a:t>Overwhelmed</a:t>
            </a:r>
          </a:p>
          <a:p>
            <a:r>
              <a:rPr lang="en-AU" dirty="0" smtClean="0"/>
              <a:t>Anxiety</a:t>
            </a:r>
          </a:p>
          <a:p>
            <a:r>
              <a:rPr lang="en-AU" dirty="0" smtClean="0"/>
              <a:t>Lack of concentration</a:t>
            </a:r>
          </a:p>
        </p:txBody>
      </p:sp>
    </p:spTree>
    <p:extLst>
      <p:ext uri="{BB962C8B-B14F-4D97-AF65-F5344CB8AC3E}">
        <p14:creationId xmlns:p14="http://schemas.microsoft.com/office/powerpoint/2010/main" val="229784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Depression Symptoms - Physical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Aches and pains</a:t>
            </a:r>
          </a:p>
          <a:p>
            <a:r>
              <a:rPr lang="en-AU" dirty="0" smtClean="0"/>
              <a:t>Headaches</a:t>
            </a:r>
          </a:p>
          <a:p>
            <a:r>
              <a:rPr lang="en-AU" dirty="0" smtClean="0"/>
              <a:t>Disturbed sleep</a:t>
            </a:r>
          </a:p>
          <a:p>
            <a:r>
              <a:rPr lang="en-AU" dirty="0" smtClean="0"/>
              <a:t>Fatigue</a:t>
            </a:r>
          </a:p>
          <a:p>
            <a:r>
              <a:rPr lang="en-AU" dirty="0" smtClean="0"/>
              <a:t>Back pain</a:t>
            </a:r>
          </a:p>
          <a:p>
            <a:r>
              <a:rPr lang="en-AU" dirty="0" smtClean="0"/>
              <a:t>Weight gain/loss due to changed diet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5033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Possible causes of mental illness?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What are some possible causes of mental illness? Discuss with person next to you.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84429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3200" dirty="0" smtClean="0"/>
              <a:t>Mental Illness: What You See / What You Don’t See</a:t>
            </a:r>
          </a:p>
          <a:p>
            <a:endParaRPr lang="en-AU" dirty="0" smtClean="0"/>
          </a:p>
          <a:p>
            <a:r>
              <a:rPr lang="en-AU" dirty="0">
                <a:hlinkClick r:id="rId2"/>
              </a:rPr>
              <a:t>https://</a:t>
            </a:r>
            <a:r>
              <a:rPr lang="en-AU" dirty="0" smtClean="0">
                <a:hlinkClick r:id="rId2"/>
              </a:rPr>
              <a:t>www.youtube.com/watch?v=54sDdNa9vek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What were the main concepts from this video?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07469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With the person next to you, have you found out anything new about mental health, or mental illness?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68684310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TC104033923[[fn=Depth]]</Template>
  <TotalTime>42</TotalTime>
  <Words>249</Words>
  <Application>Microsoft Office PowerPoint</Application>
  <PresentationFormat>Widescreen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Corbel</vt:lpstr>
      <vt:lpstr>Depth</vt:lpstr>
      <vt:lpstr>Mental Health</vt:lpstr>
      <vt:lpstr>What do you think mental health is?</vt:lpstr>
      <vt:lpstr>PowerPoint Presentation</vt:lpstr>
      <vt:lpstr>Knowledge about mental illness</vt:lpstr>
      <vt:lpstr>Depression Symptoms - Emotional</vt:lpstr>
      <vt:lpstr>Depression Symptoms - Physical</vt:lpstr>
      <vt:lpstr>Possible causes of mental illness?</vt:lpstr>
      <vt:lpstr>PowerPoint Presentation</vt:lpstr>
      <vt:lpstr>PowerPoint Presentation</vt:lpstr>
      <vt:lpstr>Organisations who can help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Health</dc:title>
  <dc:creator>Ben Herbert</dc:creator>
  <cp:lastModifiedBy>Ben Herbert</cp:lastModifiedBy>
  <cp:revision>5</cp:revision>
  <dcterms:created xsi:type="dcterms:W3CDTF">2014-08-12T11:14:06Z</dcterms:created>
  <dcterms:modified xsi:type="dcterms:W3CDTF">2014-08-12T11:57:37Z</dcterms:modified>
</cp:coreProperties>
</file>